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8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>
        <p:scale>
          <a:sx n="75" d="100"/>
          <a:sy n="75" d="100"/>
        </p:scale>
        <p:origin x="113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4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E920DF-2632-5372-9CDA-281E593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93" y="4308289"/>
            <a:ext cx="7223416" cy="18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37759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/>
      <p:bldP spid="26" grpId="0" animBg="1"/>
      <p:bldP spid="27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8843103" y="1643987"/>
            <a:ext cx="2409826" cy="248031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3063294" y="1643987"/>
            <a:ext cx="2672497" cy="2387342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059120" y="4970605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5735791" y="4888170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右 3">
            <a:extLst>
              <a:ext uri="{FF2B5EF4-FFF2-40B4-BE49-F238E27FC236}">
                <a16:creationId xmlns:a16="http://schemas.microsoft.com/office/drawing/2014/main" id="{4B098658-0AE5-87B2-9F6B-1AC7C5E634BE}"/>
              </a:ext>
            </a:extLst>
          </p:cNvPr>
          <p:cNvSpPr/>
          <p:nvPr/>
        </p:nvSpPr>
        <p:spPr>
          <a:xfrm rot="5400000">
            <a:off x="4939745" y="6224865"/>
            <a:ext cx="1592091" cy="1478702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9BE31B-DCFD-97A3-933B-E0F7DA467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28023" y="984271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F37161-7413-E4C9-607D-818FF2F69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6156771" y="1096406"/>
            <a:ext cx="2467926" cy="34321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2602-3DD6-1159-0FE0-4A4F4E69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80CED80-593D-A1A5-E336-0074CF225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661DDB-231E-24F1-30D0-965F258A8D24}"/>
              </a:ext>
            </a:extLst>
          </p:cNvPr>
          <p:cNvSpPr/>
          <p:nvPr/>
        </p:nvSpPr>
        <p:spPr>
          <a:xfrm>
            <a:off x="5534620" y="1032908"/>
            <a:ext cx="6224739" cy="5630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159EED-EABA-13AF-EFE0-1278F88C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485026" y="762674"/>
            <a:ext cx="4564569" cy="59003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9E17522-417C-4079-E0DB-8F73ECB22856}"/>
              </a:ext>
            </a:extLst>
          </p:cNvPr>
          <p:cNvSpPr/>
          <p:nvPr/>
        </p:nvSpPr>
        <p:spPr>
          <a:xfrm rot="5400000">
            <a:off x="4967501" y="-697476"/>
            <a:ext cx="1592091" cy="1478702"/>
          </a:xfrm>
          <a:prstGeom prst="rightArrow">
            <a:avLst>
              <a:gd name="adj1" fmla="val 50000"/>
              <a:gd name="adj2" fmla="val 40553"/>
            </a:avLst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5781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61828" y="1197787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971" y="1735482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0764" y="4311399"/>
            <a:ext cx="1578271" cy="1490589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8124B5-2E48-2167-B811-10C6AFCEB78B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813DBC3-3FC1-322A-2C61-9415A7B30060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DF305-3696-95EB-BB18-207382E8A064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7ABC2EC-EBA7-49FD-9B90-F8512EC12374}"/>
              </a:ext>
            </a:extLst>
          </p:cNvPr>
          <p:cNvGrpSpPr/>
          <p:nvPr/>
        </p:nvGrpSpPr>
        <p:grpSpPr>
          <a:xfrm>
            <a:off x="6944825" y="4312021"/>
            <a:ext cx="2473356" cy="1578271"/>
            <a:chOff x="7038975" y="4440918"/>
            <a:chExt cx="1933564" cy="1436333"/>
          </a:xfrm>
        </p:grpSpPr>
        <p:sp>
          <p:nvSpPr>
            <p:cNvPr id="16" name="爆発: 8 pt 15">
              <a:extLst>
                <a:ext uri="{FF2B5EF4-FFF2-40B4-BE49-F238E27FC236}">
                  <a16:creationId xmlns:a16="http://schemas.microsoft.com/office/drawing/2014/main" id="{D2D92F63-1959-4437-FBD3-D3626B170CB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932892A-4090-72DF-0DBF-9B63900162C2}"/>
                </a:ext>
              </a:extLst>
            </p:cNvPr>
            <p:cNvSpPr txBox="1"/>
            <p:nvPr/>
          </p:nvSpPr>
          <p:spPr>
            <a:xfrm>
              <a:off x="7356594" y="4851218"/>
              <a:ext cx="1333364" cy="53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431 0.118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6106 0.3141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56083" y="1211645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1139" y="2824655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1343" y="4305942"/>
            <a:ext cx="1381840" cy="130507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47649B0-9062-F5C2-42AF-82E2A68EE22F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277BCA5-00C0-280C-7313-17E65A1C8697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B06AB5-4539-6634-5A19-E27A63E24400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BBD0F8D-512F-6A2A-19A2-9C57BA11A94E}"/>
              </a:ext>
            </a:extLst>
          </p:cNvPr>
          <p:cNvGrpSpPr/>
          <p:nvPr/>
        </p:nvGrpSpPr>
        <p:grpSpPr>
          <a:xfrm>
            <a:off x="3313672" y="2300906"/>
            <a:ext cx="5145258" cy="3051379"/>
            <a:chOff x="7038975" y="4440918"/>
            <a:chExt cx="1933564" cy="1436333"/>
          </a:xfrm>
        </p:grpSpPr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97A403B8-DBA9-B21F-A0C1-110D9D1B3E5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A038D59-3837-3E0E-EECC-51CD367F3779}"/>
                </a:ext>
              </a:extLst>
            </p:cNvPr>
            <p:cNvSpPr txBox="1"/>
            <p:nvPr/>
          </p:nvSpPr>
          <p:spPr>
            <a:xfrm>
              <a:off x="7296104" y="4911020"/>
              <a:ext cx="1450151" cy="43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Not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5261 0.1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0.230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23" y="3400591"/>
            <a:ext cx="601385" cy="609807"/>
            <a:chOff x="9349571" y="5942796"/>
            <a:chExt cx="260034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7832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091 -0.21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0091 -0.217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0771" y="389012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68" y="3312342"/>
            <a:ext cx="555265" cy="609807"/>
            <a:chOff x="9349575" y="5942795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5" y="5942795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C79D935B-DEDD-3493-FD54-CDA26640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38802" y="3906140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05664 0.003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987 -0.272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1363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6888 -0.1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622801" y="449075"/>
            <a:ext cx="1832542" cy="4786982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49A7762-5775-2979-C98C-80D512E5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95" y="4616712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4557 -0.0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18216 -0.372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186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4831 -0.094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7" y="2243003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69E200-4143-063A-38DC-2C12839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46225" y="4514001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221 0.077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4883 0.061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04557 -0.0217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08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2357 -0.0657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328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198 -0.054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2511</TotalTime>
  <Words>228</Words>
  <Application>Microsoft Office PowerPoint</Application>
  <PresentationFormat>ワイド画面</PresentationFormat>
  <Paragraphs>60</Paragraphs>
  <Slides>15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Arial</vt:lpstr>
      <vt:lpstr>Calibri</vt:lpstr>
      <vt:lpstr>Calibri Light</vt:lpstr>
      <vt:lpstr>Roboto Condensed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8</cp:revision>
  <dcterms:created xsi:type="dcterms:W3CDTF">2025-07-14T09:40:47Z</dcterms:created>
  <dcterms:modified xsi:type="dcterms:W3CDTF">2025-07-16T03:47:48Z</dcterms:modified>
</cp:coreProperties>
</file>